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65" r:id="rId11"/>
    <p:sldId id="257" r:id="rId12"/>
    <p:sldId id="258" r:id="rId13"/>
    <p:sldId id="259" r:id="rId14"/>
    <p:sldId id="261" r:id="rId15"/>
    <p:sldId id="262" r:id="rId1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-1269" y="-5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3CB7-CD1E-4908-B79A-18ADA9EA92C0}" type="datetimeFigureOut">
              <a:rPr lang="zh-TW" altLang="en-US" smtClean="0"/>
              <a:t>2017/1/21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橢圓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橢圓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93721EC-4880-4F7D-9FB4-FBCE2ECF976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3CB7-CD1E-4908-B79A-18ADA9EA92C0}" type="datetimeFigureOut">
              <a:rPr lang="zh-TW" altLang="en-US" smtClean="0"/>
              <a:t>2017/1/21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21EC-4880-4F7D-9FB4-FBCE2ECF976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直線接點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橢圓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橢圓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193721EC-4880-4F7D-9FB4-FBCE2ECF976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3CB7-CD1E-4908-B79A-18ADA9EA92C0}" type="datetimeFigureOut">
              <a:rPr lang="zh-TW" altLang="en-US" smtClean="0"/>
              <a:t>2017/1/21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3CB7-CD1E-4908-B79A-18ADA9EA92C0}" type="datetimeFigureOut">
              <a:rPr lang="zh-TW" altLang="en-US" smtClean="0"/>
              <a:t>2017/1/21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193721EC-4880-4F7D-9FB4-FBCE2ECF976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3CB7-CD1E-4908-B79A-18ADA9EA92C0}" type="datetimeFigureOut">
              <a:rPr lang="zh-TW" altLang="en-US" smtClean="0"/>
              <a:t>2017/1/21</a:t>
            </a:fld>
            <a:endParaRPr lang="zh-TW" altLang="en-US"/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橢圓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橢圓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93721EC-4880-4F7D-9FB4-FBCE2ECF976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29F33CB7-CD1E-4908-B79A-18ADA9EA92C0}" type="datetimeFigureOut">
              <a:rPr lang="zh-TW" altLang="en-US" smtClean="0"/>
              <a:t>2017/1/21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21EC-4880-4F7D-9FB4-FBCE2ECF976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內容版面配置區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2" name="內容版面配置區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線接點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3CB7-CD1E-4908-B79A-18ADA9EA92C0}" type="datetimeFigureOut">
              <a:rPr lang="zh-TW" altLang="en-US" smtClean="0"/>
              <a:t>2017/1/21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15" name="直線接點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內容版面配置區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26" name="內容版面配置區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25" name="橢圓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橢圓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193721EC-4880-4F7D-9FB4-FBCE2ECF976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3" name="標題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3CB7-CD1E-4908-B79A-18ADA9EA92C0}" type="datetimeFigureOut">
              <a:rPr lang="zh-TW" altLang="en-US" smtClean="0"/>
              <a:t>2017/1/21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193721EC-4880-4F7D-9FB4-FBCE2ECF976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3CB7-CD1E-4908-B79A-18ADA9EA92C0}" type="datetimeFigureOut">
              <a:rPr lang="zh-TW" altLang="en-US" smtClean="0"/>
              <a:t>2017/1/21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93721EC-4880-4F7D-9FB4-FBCE2ECF976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內容版面配置區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0" name="橢圓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橢圓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93721EC-4880-4F7D-9FB4-FBCE2ECF976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33CB7-CD1E-4908-B79A-18ADA9EA92C0}" type="datetimeFigureOut">
              <a:rPr lang="zh-TW" altLang="en-US" smtClean="0"/>
              <a:t>2017/1/21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直線接點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橢圓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橢圓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193721EC-4880-4F7D-9FB4-FBCE2ECF976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29F33CB7-CD1E-4908-B79A-18ADA9EA92C0}" type="datetimeFigureOut">
              <a:rPr lang="zh-TW" altLang="en-US" smtClean="0"/>
              <a:t>2017/1/21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29F33CB7-CD1E-4908-B79A-18ADA9EA92C0}" type="datetimeFigureOut">
              <a:rPr lang="zh-TW" altLang="en-US" smtClean="0"/>
              <a:t>2017/1/21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直線接點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橢圓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橢圓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93721EC-4880-4F7D-9FB4-FBCE2ECF976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TW" sz="4000" dirty="0" smtClean="0"/>
              <a:t>1.</a:t>
            </a:r>
            <a:r>
              <a:rPr lang="zh-TW" altLang="en-US" sz="4000" dirty="0" smtClean="0"/>
              <a:t>情侶寶</a:t>
            </a:r>
            <a:endParaRPr lang="en-US" altLang="zh-TW" sz="4000" dirty="0" smtClean="0"/>
          </a:p>
          <a:p>
            <a:r>
              <a:rPr lang="en-US" altLang="zh-TW" sz="4000" dirty="0" smtClean="0"/>
              <a:t>2.</a:t>
            </a:r>
            <a:r>
              <a:rPr lang="zh-TW" altLang="en-US" sz="4000" dirty="0" smtClean="0"/>
              <a:t>愛</a:t>
            </a:r>
            <a:r>
              <a:rPr lang="zh-TW" altLang="en-US" sz="4000" dirty="0"/>
              <a:t>比特</a:t>
            </a:r>
            <a:endParaRPr lang="en-US" altLang="zh-TW" sz="4000" dirty="0" smtClean="0"/>
          </a:p>
          <a:p>
            <a:r>
              <a:rPr lang="en-US" altLang="zh-TW" sz="4000" dirty="0" smtClean="0"/>
              <a:t>By </a:t>
            </a:r>
            <a:r>
              <a:rPr lang="zh-TW" altLang="en-US" sz="4000" dirty="0" smtClean="0"/>
              <a:t>黃嘉偉</a:t>
            </a:r>
            <a:endParaRPr lang="zh-TW" altLang="en-US" sz="4000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 smtClean="0"/>
              <a:t>專研</a:t>
            </a:r>
            <a:r>
              <a:rPr lang="en-US" altLang="zh-TW" sz="5400" dirty="0" smtClean="0"/>
              <a:t>app</a:t>
            </a:r>
            <a:r>
              <a:rPr lang="zh-TW" altLang="en-US" sz="5400" dirty="0" smtClean="0"/>
              <a:t>簡報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83139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2.</a:t>
            </a:r>
            <a:r>
              <a:rPr lang="zh-TW" altLang="en-US" sz="3600" dirty="0"/>
              <a:t>愛比</a:t>
            </a:r>
            <a:r>
              <a:rPr lang="zh-TW" altLang="en-US" sz="3600" dirty="0" smtClean="0"/>
              <a:t>特</a:t>
            </a:r>
            <a:endParaRPr lang="zh-TW" altLang="en-US" dirty="0"/>
          </a:p>
        </p:txBody>
      </p:sp>
      <p:pic>
        <p:nvPicPr>
          <p:cNvPr id="7170" name="Picture 2" descr="C:\Users\WEI\Downloads\Screenshot_20170121-21175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2671846" cy="474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211960" y="2204864"/>
            <a:ext cx="2930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這是我要介紹的第二個</a:t>
            </a:r>
            <a:r>
              <a:rPr lang="en-US" altLang="zh-TW" dirty="0" smtClean="0"/>
              <a:t>APP</a:t>
            </a:r>
          </a:p>
          <a:p>
            <a:r>
              <a:rPr lang="zh-TW" altLang="en-US" dirty="0"/>
              <a:t>有</a:t>
            </a:r>
            <a:r>
              <a:rPr lang="en-US" altLang="zh-TW" dirty="0"/>
              <a:t>50</a:t>
            </a:r>
            <a:r>
              <a:rPr lang="zh-TW" altLang="en-US" dirty="0"/>
              <a:t>萬人次的</a:t>
            </a:r>
            <a:r>
              <a:rPr lang="zh-TW" altLang="en-US" dirty="0" smtClean="0"/>
              <a:t>下載</a:t>
            </a:r>
            <a:endParaRPr lang="en-US" altLang="zh-TW" dirty="0"/>
          </a:p>
          <a:p>
            <a:r>
              <a:rPr lang="zh-TW" altLang="en-US" dirty="0" smtClean="0"/>
              <a:t>畫面屬於可愛風格的</a:t>
            </a:r>
            <a:endParaRPr lang="en-US" altLang="zh-TW" dirty="0" smtClean="0"/>
          </a:p>
          <a:p>
            <a:r>
              <a:rPr lang="zh-TW" altLang="en-US" dirty="0" smtClean="0"/>
              <a:t>但比較</a:t>
            </a:r>
            <a:r>
              <a:rPr lang="zh-TW" altLang="en-US" dirty="0"/>
              <a:t>沒有什麼</a:t>
            </a:r>
            <a:r>
              <a:rPr lang="zh-TW" altLang="en-US" dirty="0" smtClean="0"/>
              <a:t>特點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28084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WEI\Desktop\專研app簡報截圖\Screenshot_20170121-2104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3291720" cy="585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283968" y="1052736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首先介面的部分以藍色為主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並且滿簡潔的</a:t>
            </a:r>
            <a:endParaRPr lang="en-US" altLang="zh-TW" dirty="0" smtClean="0"/>
          </a:p>
          <a:p>
            <a:r>
              <a:rPr lang="zh-TW" altLang="en-US" dirty="0"/>
              <a:t>分為五個頁</a:t>
            </a:r>
            <a:r>
              <a:rPr lang="zh-TW" altLang="en-US" dirty="0" smtClean="0"/>
              <a:t>面</a:t>
            </a:r>
            <a:endParaRPr lang="en-US" altLang="zh-TW" dirty="0" smtClean="0"/>
          </a:p>
          <a:p>
            <a:r>
              <a:rPr lang="zh-TW" altLang="en-US" dirty="0"/>
              <a:t>功能</a:t>
            </a:r>
            <a:r>
              <a:rPr lang="zh-TW" altLang="en-US" dirty="0" smtClean="0"/>
              <a:t>一目了然</a:t>
            </a:r>
            <a:endParaRPr lang="en-US" altLang="zh-TW" dirty="0" smtClean="0"/>
          </a:p>
          <a:p>
            <a:r>
              <a:rPr lang="zh-TW" altLang="en-US" dirty="0"/>
              <a:t>沒有太多贅</a:t>
            </a:r>
            <a:r>
              <a:rPr lang="zh-TW" altLang="en-US" dirty="0" smtClean="0"/>
              <a:t>物</a:t>
            </a:r>
            <a:endParaRPr lang="en-US" altLang="zh-TW" dirty="0" smtClean="0"/>
          </a:p>
          <a:p>
            <a:r>
              <a:rPr lang="zh-TW" altLang="en-US" dirty="0"/>
              <a:t>也</a:t>
            </a:r>
            <a:r>
              <a:rPr lang="zh-TW" altLang="en-US" dirty="0" smtClean="0"/>
              <a:t>沒有惱人廣告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458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WEI\Desktop\專研app簡報截圖\Screenshot_20170121-21040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3290366" cy="584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499992" y="980728"/>
            <a:ext cx="341632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第二頁就是聊天的見面</a:t>
            </a:r>
            <a:endParaRPr lang="en-US" altLang="zh-TW" dirty="0" smtClean="0"/>
          </a:p>
          <a:p>
            <a:r>
              <a:rPr lang="zh-TW" altLang="en-US" dirty="0"/>
              <a:t>非常的</a:t>
            </a:r>
            <a:r>
              <a:rPr lang="zh-TW" altLang="en-US" dirty="0" smtClean="0"/>
              <a:t>普通</a:t>
            </a:r>
            <a:endParaRPr lang="en-US" altLang="zh-TW" dirty="0" smtClean="0"/>
          </a:p>
          <a:p>
            <a:r>
              <a:rPr lang="zh-TW" altLang="en-US" dirty="0"/>
              <a:t>僅</a:t>
            </a:r>
            <a:r>
              <a:rPr lang="zh-TW" altLang="en-US" dirty="0" smtClean="0"/>
              <a:t>顯示傳送時間</a:t>
            </a:r>
            <a:endParaRPr lang="en-US" altLang="zh-TW" dirty="0" smtClean="0"/>
          </a:p>
          <a:p>
            <a:r>
              <a:rPr lang="zh-TW" altLang="en-US" dirty="0"/>
              <a:t>並以藍色粉色</a:t>
            </a:r>
            <a:r>
              <a:rPr lang="zh-TW" altLang="en-US" dirty="0" smtClean="0"/>
              <a:t>區別男女生</a:t>
            </a:r>
            <a:endParaRPr lang="en-US" altLang="zh-TW" dirty="0" smtClean="0"/>
          </a:p>
          <a:p>
            <a:r>
              <a:rPr lang="zh-TW" altLang="en-US" dirty="0"/>
              <a:t>可以傳送</a:t>
            </a:r>
            <a:r>
              <a:rPr lang="zh-TW" altLang="en-US" dirty="0" smtClean="0"/>
              <a:t>照片</a:t>
            </a:r>
            <a:r>
              <a:rPr lang="zh-TW" altLang="en-US" dirty="0"/>
              <a:t>以及不好看的貼圖</a:t>
            </a:r>
            <a:endParaRPr lang="en-US" altLang="zh-TW" dirty="0" smtClean="0"/>
          </a:p>
          <a:p>
            <a:r>
              <a:rPr lang="zh-TW" altLang="en-US" dirty="0" smtClean="0"/>
              <a:t>無</a:t>
            </a:r>
            <a:r>
              <a:rPr lang="zh-TW" altLang="en-US" dirty="0"/>
              <a:t>已讀未讀</a:t>
            </a:r>
            <a:r>
              <a:rPr lang="zh-TW" altLang="en-US" dirty="0" smtClean="0"/>
              <a:t>功能</a:t>
            </a:r>
            <a:endParaRPr lang="en-US" altLang="zh-TW" dirty="0" smtClean="0"/>
          </a:p>
          <a:p>
            <a:r>
              <a:rPr lang="zh-TW" altLang="en-US" dirty="0" smtClean="0"/>
              <a:t>無推播通知</a:t>
            </a:r>
            <a:endParaRPr lang="en-US" altLang="zh-TW" dirty="0" smtClean="0"/>
          </a:p>
          <a:p>
            <a:r>
              <a:rPr lang="zh-TW" altLang="en-US" dirty="0" smtClean="0"/>
              <a:t>聊天功能極為陽春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472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WEI\Desktop\專研app簡報截圖\Screenshot_20170121-210528_Ink_L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3346470" cy="594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355976" y="836712"/>
            <a:ext cx="39821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這邊為伴侶的狀態訊息</a:t>
            </a:r>
            <a:endParaRPr lang="en-US" altLang="zh-TW" dirty="0" smtClean="0"/>
          </a:p>
          <a:p>
            <a:r>
              <a:rPr lang="zh-TW" altLang="en-US" dirty="0" smtClean="0"/>
              <a:t>有一點我覺得滿特殊的</a:t>
            </a:r>
            <a:endParaRPr lang="en-US" altLang="zh-TW" dirty="0" smtClean="0"/>
          </a:p>
          <a:p>
            <a:r>
              <a:rPr lang="zh-TW" altLang="en-US" dirty="0"/>
              <a:t>他可以查看對方手機</a:t>
            </a:r>
            <a:r>
              <a:rPr lang="zh-TW" altLang="en-US" dirty="0" smtClean="0"/>
              <a:t>電量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是</a:t>
            </a:r>
            <a:r>
              <a:rPr lang="zh-TW" altLang="en-US" dirty="0"/>
              <a:t>要防堵對方用手機沒電這藉口</a:t>
            </a:r>
            <a:r>
              <a:rPr lang="zh-TW" altLang="en-US" dirty="0" smtClean="0"/>
              <a:t>嗎</a:t>
            </a:r>
            <a:r>
              <a:rPr lang="en-US" altLang="zh-TW" dirty="0" smtClean="0"/>
              <a:t>….</a:t>
            </a:r>
          </a:p>
          <a:p>
            <a:r>
              <a:rPr lang="zh-TW" altLang="en-US" dirty="0" smtClean="0"/>
              <a:t>以及時間位置地圖還有距離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63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WEI\Desktop\專研app簡報截圖\Screenshot_20170121-2105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3428456" cy="609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499992" y="980728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這邊是事件</a:t>
            </a:r>
            <a:endParaRPr lang="en-US" altLang="zh-TW" dirty="0" smtClean="0"/>
          </a:p>
          <a:p>
            <a:r>
              <a:rPr lang="zh-TW" altLang="en-US" dirty="0" smtClean="0"/>
              <a:t>約會或是紀念日生日等等的事件</a:t>
            </a:r>
            <a:endParaRPr lang="en-US" altLang="zh-TW" dirty="0" smtClean="0"/>
          </a:p>
          <a:p>
            <a:r>
              <a:rPr lang="zh-TW" altLang="en-US" dirty="0" smtClean="0"/>
              <a:t>都會被記錄在這裡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49422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WEI\Desktop\專研app簡報截圖\Screenshot_20170121-2105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4663"/>
            <a:ext cx="3240360" cy="576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644008" y="1268760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這邊</a:t>
            </a:r>
            <a:r>
              <a:rPr lang="zh-TW" altLang="en-US" dirty="0" smtClean="0"/>
              <a:t>則是一些小工具</a:t>
            </a:r>
            <a:endParaRPr lang="en-US" altLang="zh-TW" dirty="0" smtClean="0"/>
          </a:p>
          <a:p>
            <a:r>
              <a:rPr lang="zh-TW" altLang="en-US" dirty="0"/>
              <a:t>可以使用相簿</a:t>
            </a:r>
            <a:r>
              <a:rPr lang="zh-TW" altLang="en-US" dirty="0" smtClean="0"/>
              <a:t>筆記</a:t>
            </a:r>
            <a:endParaRPr lang="en-US" altLang="zh-TW" dirty="0" smtClean="0"/>
          </a:p>
          <a:p>
            <a:r>
              <a:rPr lang="zh-TW" altLang="en-US" dirty="0"/>
              <a:t>或是倒數紀念日生日等等</a:t>
            </a:r>
          </a:p>
        </p:txBody>
      </p:sp>
    </p:spTree>
    <p:extLst>
      <p:ext uri="{BB962C8B-B14F-4D97-AF65-F5344CB8AC3E}">
        <p14:creationId xmlns:p14="http://schemas.microsoft.com/office/powerpoint/2010/main" val="310140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1.</a:t>
            </a:r>
            <a:r>
              <a:rPr lang="zh-TW" altLang="en-US" sz="3600" dirty="0"/>
              <a:t>情侶</a:t>
            </a:r>
            <a:r>
              <a:rPr lang="zh-TW" altLang="en-US" sz="3600" dirty="0" smtClean="0"/>
              <a:t>寶</a:t>
            </a:r>
            <a:endParaRPr lang="zh-TW" altLang="en-US" dirty="0"/>
          </a:p>
        </p:txBody>
      </p:sp>
      <p:pic>
        <p:nvPicPr>
          <p:cNvPr id="1026" name="Picture 2" descr="C:\Users\WEI\Downloads\Screenshot_20170121-21172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3"/>
            <a:ext cx="2648892" cy="470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716016" y="2204864"/>
            <a:ext cx="38779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這是一個滿多人用的</a:t>
            </a:r>
            <a:r>
              <a:rPr lang="en-US" altLang="zh-TW" dirty="0" smtClean="0"/>
              <a:t>APP</a:t>
            </a:r>
            <a:endParaRPr lang="en-US" altLang="zh-TW" dirty="0"/>
          </a:p>
          <a:p>
            <a:r>
              <a:rPr lang="zh-TW" altLang="en-US" dirty="0" smtClean="0"/>
              <a:t>下載量已經達到</a:t>
            </a:r>
            <a:r>
              <a:rPr lang="en-US" altLang="zh-TW" dirty="0" smtClean="0"/>
              <a:t>100</a:t>
            </a:r>
            <a:r>
              <a:rPr lang="zh-TW" altLang="en-US" dirty="0" smtClean="0"/>
              <a:t>萬以上</a:t>
            </a:r>
            <a:endParaRPr lang="en-US" altLang="zh-TW" dirty="0" smtClean="0"/>
          </a:p>
          <a:p>
            <a:r>
              <a:rPr lang="zh-TW" altLang="en-US" dirty="0"/>
              <a:t>所以我認為這具有一定的參考</a:t>
            </a:r>
            <a:r>
              <a:rPr lang="zh-TW" altLang="en-US" dirty="0" smtClean="0"/>
              <a:t>價值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而我可能會忽略一些普遍常見的功能</a:t>
            </a:r>
            <a:endParaRPr lang="en-US" altLang="zh-TW" dirty="0" smtClean="0"/>
          </a:p>
          <a:p>
            <a:r>
              <a:rPr lang="zh-TW" altLang="en-US" dirty="0"/>
              <a:t>盡量</a:t>
            </a:r>
            <a:r>
              <a:rPr lang="zh-TW" altLang="en-US" dirty="0" smtClean="0"/>
              <a:t>以特點為主簡短</a:t>
            </a:r>
            <a:r>
              <a:rPr lang="zh-TW" altLang="en-US" dirty="0"/>
              <a:t>介紹</a:t>
            </a:r>
          </a:p>
        </p:txBody>
      </p:sp>
    </p:spTree>
    <p:extLst>
      <p:ext uri="{BB962C8B-B14F-4D97-AF65-F5344CB8AC3E}">
        <p14:creationId xmlns:p14="http://schemas.microsoft.com/office/powerpoint/2010/main" val="72644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WEI\Desktop\專研app簡報截圖\Screenshot_20170121-21082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3386975" cy="602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427984" y="764704"/>
            <a:ext cx="41088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這是首頁畫面</a:t>
            </a:r>
            <a:endParaRPr lang="en-US" altLang="zh-TW" dirty="0" smtClean="0"/>
          </a:p>
          <a:p>
            <a:r>
              <a:rPr lang="zh-TW" altLang="en-US" dirty="0"/>
              <a:t>分成五個分</a:t>
            </a:r>
            <a:r>
              <a:rPr lang="zh-TW" altLang="en-US" dirty="0" smtClean="0"/>
              <a:t>頁</a:t>
            </a:r>
            <a:endParaRPr lang="en-US" altLang="zh-TW" dirty="0" smtClean="0"/>
          </a:p>
          <a:p>
            <a:r>
              <a:rPr lang="zh-TW" altLang="en-US" dirty="0"/>
              <a:t>但是有一個側邊拉</a:t>
            </a:r>
            <a:r>
              <a:rPr lang="zh-TW" altLang="en-US" dirty="0" smtClean="0"/>
              <a:t>欄可以使用待會介紹</a:t>
            </a:r>
            <a:endParaRPr lang="en-US" altLang="zh-TW" dirty="0" smtClean="0"/>
          </a:p>
          <a:p>
            <a:r>
              <a:rPr lang="zh-TW" altLang="en-US" dirty="0"/>
              <a:t>主頁面來說的話我不是那麼的</a:t>
            </a:r>
            <a:r>
              <a:rPr lang="zh-TW" altLang="en-US" dirty="0" smtClean="0"/>
              <a:t>喜歡</a:t>
            </a:r>
            <a:endParaRPr lang="en-US" altLang="zh-TW" dirty="0" smtClean="0"/>
          </a:p>
          <a:p>
            <a:r>
              <a:rPr lang="zh-TW" altLang="en-US" dirty="0"/>
              <a:t>而且又有廣告令人討厭</a:t>
            </a:r>
          </a:p>
        </p:txBody>
      </p:sp>
    </p:spTree>
    <p:extLst>
      <p:ext uri="{BB962C8B-B14F-4D97-AF65-F5344CB8AC3E}">
        <p14:creationId xmlns:p14="http://schemas.microsoft.com/office/powerpoint/2010/main" val="329476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WEI\Desktop\專研app簡報截圖\Screenshot_20170121-21083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3241839" cy="576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355976" y="90872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側邊拉欄他出裡面會有重要節日的倒數</a:t>
            </a:r>
            <a:endParaRPr lang="en-US" altLang="zh-TW" dirty="0" smtClean="0"/>
          </a:p>
          <a:p>
            <a:r>
              <a:rPr lang="zh-TW" altLang="en-US" dirty="0"/>
              <a:t>以及新增的項目都很明瞭的顯示出來</a:t>
            </a:r>
          </a:p>
        </p:txBody>
      </p:sp>
    </p:spTree>
    <p:extLst>
      <p:ext uri="{BB962C8B-B14F-4D97-AF65-F5344CB8AC3E}">
        <p14:creationId xmlns:p14="http://schemas.microsoft.com/office/powerpoint/2010/main" val="319304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WEI\Desktop\專研app簡報截圖\Screenshot_20170121-21083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3211297" cy="570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283968" y="908720"/>
            <a:ext cx="29546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第二</a:t>
            </a:r>
            <a:r>
              <a:rPr lang="zh-TW" altLang="en-US" dirty="0" smtClean="0"/>
              <a:t>個分頁是願望盒子</a:t>
            </a:r>
            <a:endParaRPr lang="en-US" altLang="zh-TW" dirty="0" smtClean="0"/>
          </a:p>
          <a:p>
            <a:r>
              <a:rPr lang="zh-TW" altLang="en-US" dirty="0" smtClean="0"/>
              <a:t>截圖的時候還未新增</a:t>
            </a:r>
            <a:endParaRPr lang="en-US" altLang="zh-TW" dirty="0" smtClean="0"/>
          </a:p>
          <a:p>
            <a:r>
              <a:rPr lang="zh-TW" altLang="en-US" dirty="0" smtClean="0"/>
              <a:t>但這裡的願望其實就是事件</a:t>
            </a:r>
            <a:endParaRPr lang="en-US" altLang="zh-TW" dirty="0" smtClean="0"/>
          </a:p>
          <a:p>
            <a:r>
              <a:rPr lang="zh-TW" altLang="en-US" dirty="0" smtClean="0"/>
              <a:t>新增事件或項目來完成</a:t>
            </a:r>
            <a:endParaRPr lang="en-US" altLang="zh-TW" dirty="0" smtClean="0"/>
          </a:p>
          <a:p>
            <a:r>
              <a:rPr lang="zh-TW" altLang="en-US" dirty="0"/>
              <a:t>並可以顯示在側</a:t>
            </a:r>
            <a:r>
              <a:rPr lang="zh-TW" altLang="en-US" dirty="0" smtClean="0"/>
              <a:t>邊欄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291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WEI\Desktop\專研app簡報截圖\Screenshot_20170121-21084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59478"/>
            <a:ext cx="3292227" cy="585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WEI\Desktop\專研app簡報截圖\Screenshot_20170121-2110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59478"/>
            <a:ext cx="3287122" cy="584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17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WEI\Desktop\專研app簡報截圖\Screenshot_20170121-2111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59499"/>
            <a:ext cx="3229417" cy="574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WEI\Desktop\專研app簡報截圖\Screenshot_20170121-21103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9499"/>
            <a:ext cx="3174228" cy="564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51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WEI\Desktop\專研app簡報截圖\Screenshot_20170121-21112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65598"/>
            <a:ext cx="3283055" cy="583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WEI\Desktop\專研app簡報截圖\Screenshot_20170121-2111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17740"/>
            <a:ext cx="3283055" cy="583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84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WEI\Desktop\專研app簡報截圖\Screenshot_20170121-21113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6040"/>
            <a:ext cx="3429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427984" y="908720"/>
            <a:ext cx="38779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這個信件的功能我覺得滿不錯的</a:t>
            </a:r>
            <a:endParaRPr lang="en-US" altLang="zh-TW" dirty="0" smtClean="0"/>
          </a:p>
          <a:p>
            <a:r>
              <a:rPr lang="zh-TW" altLang="en-US" dirty="0" smtClean="0"/>
              <a:t>讓我想起以前沒有智慧型手機的時候</a:t>
            </a:r>
            <a:endParaRPr lang="en-US" altLang="zh-TW" dirty="0" smtClean="0"/>
          </a:p>
          <a:p>
            <a:r>
              <a:rPr lang="zh-TW" altLang="en-US" dirty="0"/>
              <a:t>跟朋友或是女生聊天都會用</a:t>
            </a:r>
            <a:r>
              <a:rPr lang="zh-TW" altLang="en-US" dirty="0" smtClean="0"/>
              <a:t>簡訊</a:t>
            </a:r>
            <a:endParaRPr lang="en-US" altLang="zh-TW" dirty="0" smtClean="0"/>
          </a:p>
          <a:p>
            <a:r>
              <a:rPr lang="zh-TW" altLang="en-US" dirty="0" smtClean="0"/>
              <a:t>這就有點像那時候的簡訊</a:t>
            </a:r>
            <a:endParaRPr lang="en-US" altLang="zh-TW" dirty="0" smtClean="0"/>
          </a:p>
          <a:p>
            <a:r>
              <a:rPr lang="zh-TW" altLang="en-US" dirty="0"/>
              <a:t>還可以附上心情讓對方</a:t>
            </a:r>
            <a:r>
              <a:rPr lang="zh-TW" altLang="en-US" dirty="0" smtClean="0"/>
              <a:t>知道</a:t>
            </a:r>
            <a:endParaRPr lang="en-US" altLang="zh-TW" dirty="0" smtClean="0"/>
          </a:p>
          <a:p>
            <a:r>
              <a:rPr lang="zh-TW" altLang="en-US" dirty="0"/>
              <a:t>我認為這是很不錯的</a:t>
            </a:r>
            <a:r>
              <a:rPr lang="zh-TW" altLang="en-US" dirty="0" smtClean="0"/>
              <a:t>功能</a:t>
            </a:r>
            <a:endParaRPr lang="en-US" altLang="zh-TW" dirty="0" smtClean="0"/>
          </a:p>
          <a:p>
            <a:r>
              <a:rPr lang="zh-TW" altLang="en-US" dirty="0"/>
              <a:t>我們可以考慮新增</a:t>
            </a:r>
          </a:p>
        </p:txBody>
      </p:sp>
    </p:spTree>
    <p:extLst>
      <p:ext uri="{BB962C8B-B14F-4D97-AF65-F5344CB8AC3E}">
        <p14:creationId xmlns:p14="http://schemas.microsoft.com/office/powerpoint/2010/main" val="424113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市鎮">
  <a:themeElements>
    <a:clrScheme name="市鎮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市鎮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市鎮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48</TotalTime>
  <Words>339</Words>
  <Application>Microsoft Office PowerPoint</Application>
  <PresentationFormat>如螢幕大小 (4:3)</PresentationFormat>
  <Paragraphs>57</Paragraphs>
  <Slides>15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6" baseType="lpstr">
      <vt:lpstr>市鎮</vt:lpstr>
      <vt:lpstr>專研app簡報</vt:lpstr>
      <vt:lpstr>1.情侶寶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2.愛比特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專研app簡報</dc:title>
  <dc:creator>WEI</dc:creator>
  <cp:lastModifiedBy>WEI</cp:lastModifiedBy>
  <cp:revision>5</cp:revision>
  <dcterms:created xsi:type="dcterms:W3CDTF">2017-01-21T13:15:06Z</dcterms:created>
  <dcterms:modified xsi:type="dcterms:W3CDTF">2017-01-21T14:03:12Z</dcterms:modified>
</cp:coreProperties>
</file>